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8C14283-AEF1-472F-BE69-403BB3247F38}" type="datetimeFigureOut">
              <a:rPr lang="en-NZ"/>
              <a:pPr>
                <a:defRPr/>
              </a:pPr>
              <a:t>27/02/2014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0D5E30-312D-40DF-B967-EF4658FBA10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7452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8307D98-72D3-4474-B93A-EC8120E1585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77365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A1056C-5404-486E-A064-8425A100C09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079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C9F53F-E039-4F17-9D3B-6CE700B5A10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0063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9363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64B9AC-5F6F-4C03-A2F7-0D87B088E3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4860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E28EA4-0D0D-4CE9-993E-FDDD7B5790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0836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9B2576-DF72-4D0D-B6BE-F5207E85A32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55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CEE80F-CF2E-4E6B-8E14-287466FEBA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1234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F285DF-481E-448A-AD46-07FA1701727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1007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E9382B-9A9A-4C02-9F73-599346726D7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3905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E3CBD8-2918-4062-AC2B-3496AC938F9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9576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love of God, how strong and true,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eternal, and yet ever new,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uncomprehended</a:t>
            </a:r>
            <a:r>
              <a:rPr lang="en-GB" dirty="0"/>
              <a:t> and unbought,</a:t>
            </a:r>
            <a:endParaRPr lang="en-NZ" dirty="0"/>
          </a:p>
          <a:p>
            <a:r>
              <a:rPr lang="en-GB" dirty="0"/>
              <a:t>		beyond all knowledge and all thought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182]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</a:t>
            </a:r>
            <a:r>
              <a:rPr lang="en-GB" dirty="0" err="1"/>
              <a:t>heav’nly</a:t>
            </a:r>
            <a:r>
              <a:rPr lang="en-GB" dirty="0"/>
              <a:t> love, how precious still</a:t>
            </a:r>
            <a:endParaRPr lang="en-NZ" dirty="0"/>
          </a:p>
          <a:p>
            <a:r>
              <a:rPr lang="en-GB" dirty="0"/>
              <a:t>		in days of weariness and ill,</a:t>
            </a:r>
            <a:endParaRPr lang="en-NZ" dirty="0"/>
          </a:p>
          <a:p>
            <a:r>
              <a:rPr lang="en-GB" dirty="0"/>
              <a:t>	in nights of pain and helplessness,</a:t>
            </a:r>
            <a:endParaRPr lang="en-NZ" dirty="0"/>
          </a:p>
          <a:p>
            <a:r>
              <a:rPr lang="en-GB" dirty="0"/>
              <a:t>		to heal, to comfort, and to bless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wide-embracing, wondrous love!</a:t>
            </a:r>
            <a:endParaRPr lang="en-NZ" dirty="0"/>
          </a:p>
          <a:p>
            <a:r>
              <a:rPr lang="en-GB" dirty="0"/>
              <a:t>		We read thee in the sky above;</a:t>
            </a:r>
            <a:endParaRPr lang="en-NZ" dirty="0"/>
          </a:p>
          <a:p>
            <a:r>
              <a:rPr lang="en-GB" dirty="0"/>
              <a:t>	we read thee in the earth below,</a:t>
            </a:r>
            <a:endParaRPr lang="en-NZ" dirty="0"/>
          </a:p>
          <a:p>
            <a:r>
              <a:rPr lang="en-GB" dirty="0"/>
              <a:t>		in seas that swell, and streams that flow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73864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 read thee best in him who came</a:t>
            </a:r>
            <a:endParaRPr lang="en-NZ" dirty="0"/>
          </a:p>
          <a:p>
            <a:r>
              <a:rPr lang="en-GB" dirty="0"/>
              <a:t>		to bear for us the cross of shame;</a:t>
            </a:r>
            <a:endParaRPr lang="en-NZ" dirty="0"/>
          </a:p>
          <a:p>
            <a:r>
              <a:rPr lang="en-GB" dirty="0"/>
              <a:t>	sent by the Father from on high,</a:t>
            </a:r>
            <a:endParaRPr lang="en-NZ" dirty="0"/>
          </a:p>
          <a:p>
            <a:r>
              <a:rPr lang="en-GB" dirty="0"/>
              <a:t>		our life to live, our death to die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42601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 read thy </a:t>
            </a:r>
            <a:r>
              <a:rPr lang="en-GB" dirty="0" err="1"/>
              <a:t>pow’r</a:t>
            </a:r>
            <a:r>
              <a:rPr lang="en-GB" dirty="0"/>
              <a:t> to bless and save,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e’en</a:t>
            </a:r>
            <a:r>
              <a:rPr lang="en-GB" dirty="0"/>
              <a:t> in the darkness of the grave;</a:t>
            </a:r>
            <a:endParaRPr lang="en-NZ" dirty="0"/>
          </a:p>
          <a:p>
            <a:r>
              <a:rPr lang="en-GB" dirty="0"/>
              <a:t>	still more in resurrection light</a:t>
            </a:r>
            <a:endParaRPr lang="en-NZ" dirty="0"/>
          </a:p>
          <a:p>
            <a:r>
              <a:rPr lang="en-GB" dirty="0"/>
              <a:t>		we read the fullness of thy might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8247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love of God, our shield and stay</a:t>
            </a:r>
            <a:endParaRPr lang="en-NZ" dirty="0"/>
          </a:p>
          <a:p>
            <a:r>
              <a:rPr lang="en-GB" dirty="0"/>
              <a:t>		through all the perils of our way;</a:t>
            </a:r>
            <a:endParaRPr lang="en-NZ" dirty="0"/>
          </a:p>
          <a:p>
            <a:r>
              <a:rPr lang="en-GB" dirty="0"/>
              <a:t>	eternal love, in thee we rest,</a:t>
            </a:r>
            <a:endParaRPr lang="en-NZ" dirty="0"/>
          </a:p>
          <a:p>
            <a:r>
              <a:rPr lang="en-GB" dirty="0"/>
              <a:t>		forever safe, forever blest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182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Horatius</a:t>
            </a:r>
            <a:r>
              <a:rPr lang="en-GB" sz="1000" dirty="0"/>
              <a:t> Bonar, 1861</a:t>
            </a:r>
            <a:endParaRPr lang="en-NZ" sz="1000" dirty="0"/>
          </a:p>
          <a:p>
            <a:pPr algn="r"/>
            <a:r>
              <a:rPr lang="en-GB" sz="1000" dirty="0"/>
              <a:t>Tune: William Knapp, 1738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2014-02-27T03:20:35Z</dcterms:created>
  <dcterms:modified xsi:type="dcterms:W3CDTF">2014-02-27T03:22:12Z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